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4" r:id="rId2"/>
    <p:sldId id="275" r:id="rId3"/>
    <p:sldId id="276" r:id="rId4"/>
  </p:sldIdLst>
  <p:sldSz cx="15240000" cy="8572500"/>
  <p:notesSz cx="15240000" cy="85725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8B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592"/>
    <p:restoredTop sz="94674"/>
  </p:normalViewPr>
  <p:slideViewPr>
    <p:cSldViewPr>
      <p:cViewPr varScale="1">
        <p:scale>
          <a:sx n="61" d="100"/>
          <a:sy n="61" d="100"/>
        </p:scale>
        <p:origin x="256" y="20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2657475"/>
            <a:ext cx="12954000" cy="1800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4800600"/>
            <a:ext cx="10668000" cy="2143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2000" y="1971675"/>
            <a:ext cx="6629400" cy="5657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48600" y="1971675"/>
            <a:ext cx="6629400" cy="5657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5240000" cy="8572500"/>
          </a:xfrm>
          <a:custGeom>
            <a:avLst/>
            <a:gdLst/>
            <a:ahLst/>
            <a:cxnLst/>
            <a:rect l="l" t="t" r="r" b="b"/>
            <a:pathLst>
              <a:path w="15240000" h="8572500">
                <a:moveTo>
                  <a:pt x="15240000" y="0"/>
                </a:moveTo>
                <a:lnTo>
                  <a:pt x="0" y="0"/>
                </a:lnTo>
                <a:lnTo>
                  <a:pt x="0" y="8572500"/>
                </a:lnTo>
                <a:lnTo>
                  <a:pt x="15240000" y="8572500"/>
                </a:lnTo>
                <a:lnTo>
                  <a:pt x="1524000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000" y="342900"/>
            <a:ext cx="13716000" cy="1371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1971675"/>
            <a:ext cx="13716000" cy="5657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81600" y="7972425"/>
            <a:ext cx="4876800" cy="4286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2000" y="7972425"/>
            <a:ext cx="3505200" cy="4286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72800" y="7972425"/>
            <a:ext cx="3505200" cy="4286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505B8F-CBB3-4FC6-0B8D-267D629F813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60239" y="0"/>
            <a:ext cx="15360478" cy="8616375"/>
          </a:xfrm>
          <a:prstGeom prst="rect">
            <a:avLst/>
          </a:prstGeom>
        </p:spPr>
      </p:pic>
      <p:pic>
        <p:nvPicPr>
          <p:cNvPr id="11" name="Picture 10" descr="A logo with white lines on a black background&#10;&#10;Description automatically generated">
            <a:extLst>
              <a:ext uri="{FF2B5EF4-FFF2-40B4-BE49-F238E27FC236}">
                <a16:creationId xmlns:a16="http://schemas.microsoft.com/office/drawing/2014/main" id="{0692F515-8A23-950E-E4BD-C8693B1B245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7239001"/>
            <a:ext cx="3054350" cy="952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>
            <a:extLst>
              <a:ext uri="{FF2B5EF4-FFF2-40B4-BE49-F238E27FC236}">
                <a16:creationId xmlns:a16="http://schemas.microsoft.com/office/drawing/2014/main" id="{857089ED-B20F-CFC3-8826-5A2953D01E8C}"/>
              </a:ext>
            </a:extLst>
          </p:cNvPr>
          <p:cNvSpPr txBox="1"/>
          <p:nvPr/>
        </p:nvSpPr>
        <p:spPr>
          <a:xfrm>
            <a:off x="1050010" y="1466850"/>
            <a:ext cx="5673090" cy="31034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I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would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like to tell people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who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are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suffering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mental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health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issues: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remember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that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there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is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hope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.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fr-FR" sz="4000" spc="-10" dirty="0" err="1">
                <a:solidFill>
                  <a:schemeClr val="accent6"/>
                </a:solidFill>
                <a:latin typeface="EC Square Sans Pro Medium" panose="020B0506040000020004" pitchFamily="34" charset="0"/>
                <a:cs typeface="Arial"/>
              </a:rPr>
              <a:t>Martijn</a:t>
            </a:r>
            <a:endParaRPr lang="fr-FR" sz="4000" spc="-10" dirty="0">
              <a:solidFill>
                <a:schemeClr val="accent6"/>
              </a:solidFill>
              <a:latin typeface="EC Square Sans Pro Medium" panose="020B0506040000020004" pitchFamily="34" charset="0"/>
              <a:cs typeface="Arial"/>
            </a:endParaRPr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78A1D6DC-7982-8D67-9A59-3720099E6CB2}"/>
              </a:ext>
            </a:extLst>
          </p:cNvPr>
          <p:cNvSpPr/>
          <p:nvPr/>
        </p:nvSpPr>
        <p:spPr>
          <a:xfrm>
            <a:off x="471377" y="781050"/>
            <a:ext cx="546735" cy="521970"/>
          </a:xfrm>
          <a:custGeom>
            <a:avLst/>
            <a:gdLst/>
            <a:ahLst/>
            <a:cxnLst/>
            <a:rect l="l" t="t" r="r" b="b"/>
            <a:pathLst>
              <a:path w="546735" h="521969">
                <a:moveTo>
                  <a:pt x="503810" y="0"/>
                </a:moveTo>
                <a:lnTo>
                  <a:pt x="446215" y="32493"/>
                </a:lnTo>
                <a:lnTo>
                  <a:pt x="415809" y="60446"/>
                </a:lnTo>
                <a:lnTo>
                  <a:pt x="387054" y="93046"/>
                </a:lnTo>
                <a:lnTo>
                  <a:pt x="360691" y="129926"/>
                </a:lnTo>
                <a:lnTo>
                  <a:pt x="337461" y="170721"/>
                </a:lnTo>
                <a:lnTo>
                  <a:pt x="318104" y="215065"/>
                </a:lnTo>
                <a:lnTo>
                  <a:pt x="303361" y="262591"/>
                </a:lnTo>
                <a:lnTo>
                  <a:pt x="293971" y="312932"/>
                </a:lnTo>
                <a:lnTo>
                  <a:pt x="290677" y="365724"/>
                </a:lnTo>
                <a:lnTo>
                  <a:pt x="294678" y="401897"/>
                </a:lnTo>
                <a:lnTo>
                  <a:pt x="307114" y="438951"/>
                </a:lnTo>
                <a:lnTo>
                  <a:pt x="328632" y="475125"/>
                </a:lnTo>
                <a:lnTo>
                  <a:pt x="359879" y="508662"/>
                </a:lnTo>
                <a:lnTo>
                  <a:pt x="384970" y="521550"/>
                </a:lnTo>
                <a:lnTo>
                  <a:pt x="399786" y="520525"/>
                </a:lnTo>
                <a:lnTo>
                  <a:pt x="415251" y="513349"/>
                </a:lnTo>
                <a:lnTo>
                  <a:pt x="507530" y="440705"/>
                </a:lnTo>
                <a:lnTo>
                  <a:pt x="519998" y="427123"/>
                </a:lnTo>
                <a:lnTo>
                  <a:pt x="524251" y="414640"/>
                </a:lnTo>
                <a:lnTo>
                  <a:pt x="522448" y="403473"/>
                </a:lnTo>
                <a:lnTo>
                  <a:pt x="516750" y="393842"/>
                </a:lnTo>
                <a:lnTo>
                  <a:pt x="494114" y="358732"/>
                </a:lnTo>
                <a:lnTo>
                  <a:pt x="475803" y="318570"/>
                </a:lnTo>
                <a:lnTo>
                  <a:pt x="463549" y="276211"/>
                </a:lnTo>
                <a:lnTo>
                  <a:pt x="459079" y="234508"/>
                </a:lnTo>
                <a:lnTo>
                  <a:pt x="463189" y="190350"/>
                </a:lnTo>
                <a:lnTo>
                  <a:pt x="476381" y="146635"/>
                </a:lnTo>
                <a:lnTo>
                  <a:pt x="499954" y="104679"/>
                </a:lnTo>
                <a:lnTo>
                  <a:pt x="542164" y="58074"/>
                </a:lnTo>
                <a:lnTo>
                  <a:pt x="545877" y="49686"/>
                </a:lnTo>
                <a:lnTo>
                  <a:pt x="546561" y="41739"/>
                </a:lnTo>
                <a:lnTo>
                  <a:pt x="544436" y="35333"/>
                </a:lnTo>
                <a:lnTo>
                  <a:pt x="512140" y="2529"/>
                </a:lnTo>
                <a:lnTo>
                  <a:pt x="503810" y="0"/>
                </a:lnTo>
                <a:close/>
              </a:path>
              <a:path w="546735" h="521969">
                <a:moveTo>
                  <a:pt x="213140" y="0"/>
                </a:moveTo>
                <a:lnTo>
                  <a:pt x="155546" y="32493"/>
                </a:lnTo>
                <a:lnTo>
                  <a:pt x="125137" y="60446"/>
                </a:lnTo>
                <a:lnTo>
                  <a:pt x="96380" y="93046"/>
                </a:lnTo>
                <a:lnTo>
                  <a:pt x="70016" y="129926"/>
                </a:lnTo>
                <a:lnTo>
                  <a:pt x="46785" y="170721"/>
                </a:lnTo>
                <a:lnTo>
                  <a:pt x="27427" y="215065"/>
                </a:lnTo>
                <a:lnTo>
                  <a:pt x="12683" y="262591"/>
                </a:lnTo>
                <a:lnTo>
                  <a:pt x="3294" y="312932"/>
                </a:lnTo>
                <a:lnTo>
                  <a:pt x="0" y="365724"/>
                </a:lnTo>
                <a:lnTo>
                  <a:pt x="4001" y="401897"/>
                </a:lnTo>
                <a:lnTo>
                  <a:pt x="16438" y="438951"/>
                </a:lnTo>
                <a:lnTo>
                  <a:pt x="37960" y="475125"/>
                </a:lnTo>
                <a:lnTo>
                  <a:pt x="69215" y="508662"/>
                </a:lnTo>
                <a:lnTo>
                  <a:pt x="94303" y="521550"/>
                </a:lnTo>
                <a:lnTo>
                  <a:pt x="109116" y="520525"/>
                </a:lnTo>
                <a:lnTo>
                  <a:pt x="124574" y="513349"/>
                </a:lnTo>
                <a:lnTo>
                  <a:pt x="216852" y="440705"/>
                </a:lnTo>
                <a:lnTo>
                  <a:pt x="229326" y="427123"/>
                </a:lnTo>
                <a:lnTo>
                  <a:pt x="233579" y="414640"/>
                </a:lnTo>
                <a:lnTo>
                  <a:pt x="231777" y="403473"/>
                </a:lnTo>
                <a:lnTo>
                  <a:pt x="226085" y="393842"/>
                </a:lnTo>
                <a:lnTo>
                  <a:pt x="203449" y="358732"/>
                </a:lnTo>
                <a:lnTo>
                  <a:pt x="185139" y="318570"/>
                </a:lnTo>
                <a:lnTo>
                  <a:pt x="172884" y="276211"/>
                </a:lnTo>
                <a:lnTo>
                  <a:pt x="168414" y="234508"/>
                </a:lnTo>
                <a:lnTo>
                  <a:pt x="172522" y="190350"/>
                </a:lnTo>
                <a:lnTo>
                  <a:pt x="185712" y="146635"/>
                </a:lnTo>
                <a:lnTo>
                  <a:pt x="209284" y="104679"/>
                </a:lnTo>
                <a:lnTo>
                  <a:pt x="251494" y="58074"/>
                </a:lnTo>
                <a:lnTo>
                  <a:pt x="255208" y="49686"/>
                </a:lnTo>
                <a:lnTo>
                  <a:pt x="255895" y="41739"/>
                </a:lnTo>
                <a:lnTo>
                  <a:pt x="253771" y="35333"/>
                </a:lnTo>
                <a:lnTo>
                  <a:pt x="221462" y="2529"/>
                </a:lnTo>
                <a:lnTo>
                  <a:pt x="213140" y="0"/>
                </a:lnTo>
                <a:close/>
              </a:path>
            </a:pathLst>
          </a:custGeom>
          <a:solidFill>
            <a:srgbClr val="7CC61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Picture 2" descr="A person wearing glasses and a white shirt&#10;&#10;Description automatically generated">
            <a:extLst>
              <a:ext uri="{FF2B5EF4-FFF2-40B4-BE49-F238E27FC236}">
                <a16:creationId xmlns:a16="http://schemas.microsoft.com/office/drawing/2014/main" id="{81A64BF9-04C5-894B-F683-F38F05E35F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68543"/>
            <a:ext cx="8787937" cy="8035413"/>
          </a:xfrm>
          <a:prstGeom prst="rect">
            <a:avLst/>
          </a:prstGeom>
        </p:spPr>
      </p:pic>
      <p:sp>
        <p:nvSpPr>
          <p:cNvPr id="4" name="object 6">
            <a:extLst>
              <a:ext uri="{FF2B5EF4-FFF2-40B4-BE49-F238E27FC236}">
                <a16:creationId xmlns:a16="http://schemas.microsoft.com/office/drawing/2014/main" id="{EFAF1476-F75C-B703-B8C5-CAC3BE546B21}"/>
              </a:ext>
            </a:extLst>
          </p:cNvPr>
          <p:cNvSpPr txBox="1"/>
          <p:nvPr/>
        </p:nvSpPr>
        <p:spPr>
          <a:xfrm>
            <a:off x="1018112" y="4895850"/>
            <a:ext cx="567309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fr-FR" sz="4000" spc="-10" dirty="0">
                <a:solidFill>
                  <a:srgbClr val="00B050"/>
                </a:solidFill>
                <a:latin typeface="EC Square Sans Pro Medium" panose="020B0506040000020004" pitchFamily="34" charset="0"/>
                <a:cs typeface="Arial"/>
              </a:rPr>
              <a:t>- You are not </a:t>
            </a:r>
            <a:r>
              <a:rPr lang="fr-FR" sz="4000" spc="-10" dirty="0" err="1">
                <a:solidFill>
                  <a:srgbClr val="00B050"/>
                </a:solidFill>
                <a:latin typeface="EC Square Sans Pro Medium" panose="020B0506040000020004" pitchFamily="34" charset="0"/>
                <a:cs typeface="Arial"/>
              </a:rPr>
              <a:t>alone</a:t>
            </a:r>
            <a:r>
              <a:rPr lang="fr-FR" sz="4000" spc="-10" dirty="0">
                <a:solidFill>
                  <a:srgbClr val="00B050"/>
                </a:solidFill>
                <a:latin typeface="EC Square Sans Pro Medium" panose="020B0506040000020004" pitchFamily="34" charset="0"/>
                <a:cs typeface="Arial"/>
              </a:rPr>
              <a:t> -</a:t>
            </a:r>
          </a:p>
        </p:txBody>
      </p:sp>
      <p:pic>
        <p:nvPicPr>
          <p:cNvPr id="8" name="Picture 7" descr="A yellow letters on a black background&#10;&#10;Description automatically generated">
            <a:extLst>
              <a:ext uri="{FF2B5EF4-FFF2-40B4-BE49-F238E27FC236}">
                <a16:creationId xmlns:a16="http://schemas.microsoft.com/office/drawing/2014/main" id="{1F811B33-F130-C9FC-EB63-F4144D797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010" y="5828241"/>
            <a:ext cx="41529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448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>
            <a:extLst>
              <a:ext uri="{FF2B5EF4-FFF2-40B4-BE49-F238E27FC236}">
                <a16:creationId xmlns:a16="http://schemas.microsoft.com/office/drawing/2014/main" id="{857089ED-B20F-CFC3-8826-5A2953D01E8C}"/>
              </a:ext>
            </a:extLst>
          </p:cNvPr>
          <p:cNvSpPr txBox="1"/>
          <p:nvPr/>
        </p:nvSpPr>
        <p:spPr>
          <a:xfrm>
            <a:off x="1143000" y="2000250"/>
            <a:ext cx="5673090" cy="31034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A lot o people are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going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through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the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same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thing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.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Together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we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can help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each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other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. 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fr-FR" sz="4000" spc="-10" dirty="0">
                <a:solidFill>
                  <a:srgbClr val="92D050"/>
                </a:solidFill>
                <a:latin typeface="EC Square Sans Pro Medium" panose="020B0506040000020004" pitchFamily="34" charset="0"/>
                <a:cs typeface="Arial"/>
              </a:rPr>
              <a:t>Antonella</a:t>
            </a:r>
            <a:endParaRPr sz="4000" dirty="0">
              <a:solidFill>
                <a:srgbClr val="92D050"/>
              </a:solidFill>
              <a:latin typeface="EC Square Sans Pro Medium" panose="020B0506040000020004" pitchFamily="34" charset="0"/>
              <a:cs typeface="Arial"/>
            </a:endParaRPr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78A1D6DC-7982-8D67-9A59-3720099E6CB2}"/>
              </a:ext>
            </a:extLst>
          </p:cNvPr>
          <p:cNvSpPr/>
          <p:nvPr/>
        </p:nvSpPr>
        <p:spPr>
          <a:xfrm>
            <a:off x="479395" y="1443495"/>
            <a:ext cx="546735" cy="521970"/>
          </a:xfrm>
          <a:custGeom>
            <a:avLst/>
            <a:gdLst/>
            <a:ahLst/>
            <a:cxnLst/>
            <a:rect l="l" t="t" r="r" b="b"/>
            <a:pathLst>
              <a:path w="546735" h="521969">
                <a:moveTo>
                  <a:pt x="503810" y="0"/>
                </a:moveTo>
                <a:lnTo>
                  <a:pt x="446215" y="32493"/>
                </a:lnTo>
                <a:lnTo>
                  <a:pt x="415809" y="60446"/>
                </a:lnTo>
                <a:lnTo>
                  <a:pt x="387054" y="93046"/>
                </a:lnTo>
                <a:lnTo>
                  <a:pt x="360691" y="129926"/>
                </a:lnTo>
                <a:lnTo>
                  <a:pt x="337461" y="170721"/>
                </a:lnTo>
                <a:lnTo>
                  <a:pt x="318104" y="215065"/>
                </a:lnTo>
                <a:lnTo>
                  <a:pt x="303361" y="262591"/>
                </a:lnTo>
                <a:lnTo>
                  <a:pt x="293971" y="312932"/>
                </a:lnTo>
                <a:lnTo>
                  <a:pt x="290677" y="365724"/>
                </a:lnTo>
                <a:lnTo>
                  <a:pt x="294678" y="401897"/>
                </a:lnTo>
                <a:lnTo>
                  <a:pt x="307114" y="438951"/>
                </a:lnTo>
                <a:lnTo>
                  <a:pt x="328632" y="475125"/>
                </a:lnTo>
                <a:lnTo>
                  <a:pt x="359879" y="508662"/>
                </a:lnTo>
                <a:lnTo>
                  <a:pt x="384970" y="521550"/>
                </a:lnTo>
                <a:lnTo>
                  <a:pt x="399786" y="520525"/>
                </a:lnTo>
                <a:lnTo>
                  <a:pt x="415251" y="513349"/>
                </a:lnTo>
                <a:lnTo>
                  <a:pt x="507530" y="440705"/>
                </a:lnTo>
                <a:lnTo>
                  <a:pt x="519998" y="427123"/>
                </a:lnTo>
                <a:lnTo>
                  <a:pt x="524251" y="414640"/>
                </a:lnTo>
                <a:lnTo>
                  <a:pt x="522448" y="403473"/>
                </a:lnTo>
                <a:lnTo>
                  <a:pt x="516750" y="393842"/>
                </a:lnTo>
                <a:lnTo>
                  <a:pt x="494114" y="358732"/>
                </a:lnTo>
                <a:lnTo>
                  <a:pt x="475803" y="318570"/>
                </a:lnTo>
                <a:lnTo>
                  <a:pt x="463549" y="276211"/>
                </a:lnTo>
                <a:lnTo>
                  <a:pt x="459079" y="234508"/>
                </a:lnTo>
                <a:lnTo>
                  <a:pt x="463189" y="190350"/>
                </a:lnTo>
                <a:lnTo>
                  <a:pt x="476381" y="146635"/>
                </a:lnTo>
                <a:lnTo>
                  <a:pt x="499954" y="104679"/>
                </a:lnTo>
                <a:lnTo>
                  <a:pt x="542164" y="58074"/>
                </a:lnTo>
                <a:lnTo>
                  <a:pt x="545877" y="49686"/>
                </a:lnTo>
                <a:lnTo>
                  <a:pt x="546561" y="41739"/>
                </a:lnTo>
                <a:lnTo>
                  <a:pt x="544436" y="35333"/>
                </a:lnTo>
                <a:lnTo>
                  <a:pt x="512140" y="2529"/>
                </a:lnTo>
                <a:lnTo>
                  <a:pt x="503810" y="0"/>
                </a:lnTo>
                <a:close/>
              </a:path>
              <a:path w="546735" h="521969">
                <a:moveTo>
                  <a:pt x="213140" y="0"/>
                </a:moveTo>
                <a:lnTo>
                  <a:pt x="155546" y="32493"/>
                </a:lnTo>
                <a:lnTo>
                  <a:pt x="125137" y="60446"/>
                </a:lnTo>
                <a:lnTo>
                  <a:pt x="96380" y="93046"/>
                </a:lnTo>
                <a:lnTo>
                  <a:pt x="70016" y="129926"/>
                </a:lnTo>
                <a:lnTo>
                  <a:pt x="46785" y="170721"/>
                </a:lnTo>
                <a:lnTo>
                  <a:pt x="27427" y="215065"/>
                </a:lnTo>
                <a:lnTo>
                  <a:pt x="12683" y="262591"/>
                </a:lnTo>
                <a:lnTo>
                  <a:pt x="3294" y="312932"/>
                </a:lnTo>
                <a:lnTo>
                  <a:pt x="0" y="365724"/>
                </a:lnTo>
                <a:lnTo>
                  <a:pt x="4001" y="401897"/>
                </a:lnTo>
                <a:lnTo>
                  <a:pt x="16438" y="438951"/>
                </a:lnTo>
                <a:lnTo>
                  <a:pt x="37960" y="475125"/>
                </a:lnTo>
                <a:lnTo>
                  <a:pt x="69215" y="508662"/>
                </a:lnTo>
                <a:lnTo>
                  <a:pt x="94303" y="521550"/>
                </a:lnTo>
                <a:lnTo>
                  <a:pt x="109116" y="520525"/>
                </a:lnTo>
                <a:lnTo>
                  <a:pt x="124574" y="513349"/>
                </a:lnTo>
                <a:lnTo>
                  <a:pt x="216852" y="440705"/>
                </a:lnTo>
                <a:lnTo>
                  <a:pt x="229326" y="427123"/>
                </a:lnTo>
                <a:lnTo>
                  <a:pt x="233579" y="414640"/>
                </a:lnTo>
                <a:lnTo>
                  <a:pt x="231777" y="403473"/>
                </a:lnTo>
                <a:lnTo>
                  <a:pt x="226085" y="393842"/>
                </a:lnTo>
                <a:lnTo>
                  <a:pt x="203449" y="358732"/>
                </a:lnTo>
                <a:lnTo>
                  <a:pt x="185139" y="318570"/>
                </a:lnTo>
                <a:lnTo>
                  <a:pt x="172884" y="276211"/>
                </a:lnTo>
                <a:lnTo>
                  <a:pt x="168414" y="234508"/>
                </a:lnTo>
                <a:lnTo>
                  <a:pt x="172522" y="190350"/>
                </a:lnTo>
                <a:lnTo>
                  <a:pt x="185712" y="146635"/>
                </a:lnTo>
                <a:lnTo>
                  <a:pt x="209284" y="104679"/>
                </a:lnTo>
                <a:lnTo>
                  <a:pt x="251494" y="58074"/>
                </a:lnTo>
                <a:lnTo>
                  <a:pt x="255208" y="49686"/>
                </a:lnTo>
                <a:lnTo>
                  <a:pt x="255895" y="41739"/>
                </a:lnTo>
                <a:lnTo>
                  <a:pt x="253771" y="35333"/>
                </a:lnTo>
                <a:lnTo>
                  <a:pt x="221462" y="2529"/>
                </a:lnTo>
                <a:lnTo>
                  <a:pt x="213140" y="0"/>
                </a:lnTo>
                <a:close/>
              </a:path>
            </a:pathLst>
          </a:custGeom>
          <a:solidFill>
            <a:srgbClr val="7CC61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A64BF9-04C5-894B-F683-F38F05E35F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36267" y="-286367"/>
            <a:ext cx="8428156" cy="8849564"/>
          </a:xfrm>
          <a:prstGeom prst="rect">
            <a:avLst/>
          </a:prstGeom>
        </p:spPr>
      </p:pic>
      <p:sp>
        <p:nvSpPr>
          <p:cNvPr id="2" name="object 6">
            <a:extLst>
              <a:ext uri="{FF2B5EF4-FFF2-40B4-BE49-F238E27FC236}">
                <a16:creationId xmlns:a16="http://schemas.microsoft.com/office/drawing/2014/main" id="{E2931D6A-9145-9DBA-1EBC-1264F06161F7}"/>
              </a:ext>
            </a:extLst>
          </p:cNvPr>
          <p:cNvSpPr txBox="1"/>
          <p:nvPr/>
        </p:nvSpPr>
        <p:spPr>
          <a:xfrm>
            <a:off x="1143000" y="5167495"/>
            <a:ext cx="567309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fr-FR" sz="4000" spc="-10" dirty="0">
                <a:solidFill>
                  <a:srgbClr val="D18BA5"/>
                </a:solidFill>
                <a:latin typeface="EC Square Sans Pro Medium" panose="020B0506040000020004" pitchFamily="34" charset="0"/>
                <a:cs typeface="Arial"/>
              </a:rPr>
              <a:t>- You are not </a:t>
            </a:r>
            <a:r>
              <a:rPr lang="fr-FR" sz="4000" spc="-10" dirty="0" err="1">
                <a:solidFill>
                  <a:srgbClr val="D18BA5"/>
                </a:solidFill>
                <a:latin typeface="EC Square Sans Pro Medium" panose="020B0506040000020004" pitchFamily="34" charset="0"/>
                <a:cs typeface="Arial"/>
              </a:rPr>
              <a:t>alone</a:t>
            </a:r>
            <a:r>
              <a:rPr lang="fr-FR" sz="4000" spc="-10" dirty="0">
                <a:solidFill>
                  <a:srgbClr val="D18BA5"/>
                </a:solidFill>
                <a:latin typeface="EC Square Sans Pro Medium" panose="020B0506040000020004" pitchFamily="34" charset="0"/>
                <a:cs typeface="Arial"/>
              </a:rPr>
              <a:t> -</a:t>
            </a:r>
          </a:p>
        </p:txBody>
      </p:sp>
      <p:pic>
        <p:nvPicPr>
          <p:cNvPr id="5" name="Picture 4" descr="A black background with white letters&#10;&#10;Description automatically generated">
            <a:extLst>
              <a:ext uri="{FF2B5EF4-FFF2-40B4-BE49-F238E27FC236}">
                <a16:creationId xmlns:a16="http://schemas.microsoft.com/office/drawing/2014/main" id="{BCFB545B-A98C-3A16-665B-567EDBAD93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036534"/>
            <a:ext cx="41529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226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>
            <a:extLst>
              <a:ext uri="{FF2B5EF4-FFF2-40B4-BE49-F238E27FC236}">
                <a16:creationId xmlns:a16="http://schemas.microsoft.com/office/drawing/2014/main" id="{857089ED-B20F-CFC3-8826-5A2953D01E8C}"/>
              </a:ext>
            </a:extLst>
          </p:cNvPr>
          <p:cNvSpPr txBox="1"/>
          <p:nvPr/>
        </p:nvSpPr>
        <p:spPr>
          <a:xfrm>
            <a:off x="1032288" y="2000250"/>
            <a:ext cx="6102550" cy="31034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We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tend to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only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see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the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pathology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. And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this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prevents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us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from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seeing the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person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behind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 </a:t>
            </a:r>
            <a:r>
              <a:rPr lang="fr-FR" sz="4000" spc="-10" dirty="0" err="1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it</a:t>
            </a:r>
            <a:r>
              <a:rPr lang="fr-FR" sz="4000" spc="-10" dirty="0">
                <a:solidFill>
                  <a:schemeClr val="tx1"/>
                </a:solidFill>
                <a:latin typeface="EC Square Sans Pro Medium" panose="020B0506040000020004" pitchFamily="34" charset="0"/>
                <a:cs typeface="Arial"/>
              </a:rPr>
              <a:t>. 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fr-FR" sz="4000" spc="-10" dirty="0">
                <a:solidFill>
                  <a:srgbClr val="00B050"/>
                </a:solidFill>
                <a:latin typeface="EC Square Sans Pro Medium" panose="020B0506040000020004" pitchFamily="34" charset="0"/>
                <a:cs typeface="Arial"/>
              </a:rPr>
              <a:t>Maxime</a:t>
            </a:r>
            <a:endParaRPr sz="4000" dirty="0">
              <a:solidFill>
                <a:srgbClr val="00B050"/>
              </a:solidFill>
              <a:latin typeface="EC Square Sans Pro Medium" panose="020B0506040000020004" pitchFamily="34" charset="0"/>
              <a:cs typeface="Arial"/>
            </a:endParaRPr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78A1D6DC-7982-8D67-9A59-3720099E6CB2}"/>
              </a:ext>
            </a:extLst>
          </p:cNvPr>
          <p:cNvSpPr/>
          <p:nvPr/>
        </p:nvSpPr>
        <p:spPr>
          <a:xfrm>
            <a:off x="485553" y="1314450"/>
            <a:ext cx="546735" cy="521970"/>
          </a:xfrm>
          <a:custGeom>
            <a:avLst/>
            <a:gdLst/>
            <a:ahLst/>
            <a:cxnLst/>
            <a:rect l="l" t="t" r="r" b="b"/>
            <a:pathLst>
              <a:path w="546735" h="521969">
                <a:moveTo>
                  <a:pt x="503810" y="0"/>
                </a:moveTo>
                <a:lnTo>
                  <a:pt x="446215" y="32493"/>
                </a:lnTo>
                <a:lnTo>
                  <a:pt x="415809" y="60446"/>
                </a:lnTo>
                <a:lnTo>
                  <a:pt x="387054" y="93046"/>
                </a:lnTo>
                <a:lnTo>
                  <a:pt x="360691" y="129926"/>
                </a:lnTo>
                <a:lnTo>
                  <a:pt x="337461" y="170721"/>
                </a:lnTo>
                <a:lnTo>
                  <a:pt x="318104" y="215065"/>
                </a:lnTo>
                <a:lnTo>
                  <a:pt x="303361" y="262591"/>
                </a:lnTo>
                <a:lnTo>
                  <a:pt x="293971" y="312932"/>
                </a:lnTo>
                <a:lnTo>
                  <a:pt x="290677" y="365724"/>
                </a:lnTo>
                <a:lnTo>
                  <a:pt x="294678" y="401897"/>
                </a:lnTo>
                <a:lnTo>
                  <a:pt x="307114" y="438951"/>
                </a:lnTo>
                <a:lnTo>
                  <a:pt x="328632" y="475125"/>
                </a:lnTo>
                <a:lnTo>
                  <a:pt x="359879" y="508662"/>
                </a:lnTo>
                <a:lnTo>
                  <a:pt x="384970" y="521550"/>
                </a:lnTo>
                <a:lnTo>
                  <a:pt x="399786" y="520525"/>
                </a:lnTo>
                <a:lnTo>
                  <a:pt x="415251" y="513349"/>
                </a:lnTo>
                <a:lnTo>
                  <a:pt x="507530" y="440705"/>
                </a:lnTo>
                <a:lnTo>
                  <a:pt x="519998" y="427123"/>
                </a:lnTo>
                <a:lnTo>
                  <a:pt x="524251" y="414640"/>
                </a:lnTo>
                <a:lnTo>
                  <a:pt x="522448" y="403473"/>
                </a:lnTo>
                <a:lnTo>
                  <a:pt x="516750" y="393842"/>
                </a:lnTo>
                <a:lnTo>
                  <a:pt x="494114" y="358732"/>
                </a:lnTo>
                <a:lnTo>
                  <a:pt x="475803" y="318570"/>
                </a:lnTo>
                <a:lnTo>
                  <a:pt x="463549" y="276211"/>
                </a:lnTo>
                <a:lnTo>
                  <a:pt x="459079" y="234508"/>
                </a:lnTo>
                <a:lnTo>
                  <a:pt x="463189" y="190350"/>
                </a:lnTo>
                <a:lnTo>
                  <a:pt x="476381" y="146635"/>
                </a:lnTo>
                <a:lnTo>
                  <a:pt x="499954" y="104679"/>
                </a:lnTo>
                <a:lnTo>
                  <a:pt x="542164" y="58074"/>
                </a:lnTo>
                <a:lnTo>
                  <a:pt x="545877" y="49686"/>
                </a:lnTo>
                <a:lnTo>
                  <a:pt x="546561" y="41739"/>
                </a:lnTo>
                <a:lnTo>
                  <a:pt x="544436" y="35333"/>
                </a:lnTo>
                <a:lnTo>
                  <a:pt x="512140" y="2529"/>
                </a:lnTo>
                <a:lnTo>
                  <a:pt x="503810" y="0"/>
                </a:lnTo>
                <a:close/>
              </a:path>
              <a:path w="546735" h="521969">
                <a:moveTo>
                  <a:pt x="213140" y="0"/>
                </a:moveTo>
                <a:lnTo>
                  <a:pt x="155546" y="32493"/>
                </a:lnTo>
                <a:lnTo>
                  <a:pt x="125137" y="60446"/>
                </a:lnTo>
                <a:lnTo>
                  <a:pt x="96380" y="93046"/>
                </a:lnTo>
                <a:lnTo>
                  <a:pt x="70016" y="129926"/>
                </a:lnTo>
                <a:lnTo>
                  <a:pt x="46785" y="170721"/>
                </a:lnTo>
                <a:lnTo>
                  <a:pt x="27427" y="215065"/>
                </a:lnTo>
                <a:lnTo>
                  <a:pt x="12683" y="262591"/>
                </a:lnTo>
                <a:lnTo>
                  <a:pt x="3294" y="312932"/>
                </a:lnTo>
                <a:lnTo>
                  <a:pt x="0" y="365724"/>
                </a:lnTo>
                <a:lnTo>
                  <a:pt x="4001" y="401897"/>
                </a:lnTo>
                <a:lnTo>
                  <a:pt x="16438" y="438951"/>
                </a:lnTo>
                <a:lnTo>
                  <a:pt x="37960" y="475125"/>
                </a:lnTo>
                <a:lnTo>
                  <a:pt x="69215" y="508662"/>
                </a:lnTo>
                <a:lnTo>
                  <a:pt x="94303" y="521550"/>
                </a:lnTo>
                <a:lnTo>
                  <a:pt x="109116" y="520525"/>
                </a:lnTo>
                <a:lnTo>
                  <a:pt x="124574" y="513349"/>
                </a:lnTo>
                <a:lnTo>
                  <a:pt x="216852" y="440705"/>
                </a:lnTo>
                <a:lnTo>
                  <a:pt x="229326" y="427123"/>
                </a:lnTo>
                <a:lnTo>
                  <a:pt x="233579" y="414640"/>
                </a:lnTo>
                <a:lnTo>
                  <a:pt x="231777" y="403473"/>
                </a:lnTo>
                <a:lnTo>
                  <a:pt x="226085" y="393842"/>
                </a:lnTo>
                <a:lnTo>
                  <a:pt x="203449" y="358732"/>
                </a:lnTo>
                <a:lnTo>
                  <a:pt x="185139" y="318570"/>
                </a:lnTo>
                <a:lnTo>
                  <a:pt x="172884" y="276211"/>
                </a:lnTo>
                <a:lnTo>
                  <a:pt x="168414" y="234508"/>
                </a:lnTo>
                <a:lnTo>
                  <a:pt x="172522" y="190350"/>
                </a:lnTo>
                <a:lnTo>
                  <a:pt x="185712" y="146635"/>
                </a:lnTo>
                <a:lnTo>
                  <a:pt x="209284" y="104679"/>
                </a:lnTo>
                <a:lnTo>
                  <a:pt x="251494" y="58074"/>
                </a:lnTo>
                <a:lnTo>
                  <a:pt x="255208" y="49686"/>
                </a:lnTo>
                <a:lnTo>
                  <a:pt x="255895" y="41739"/>
                </a:lnTo>
                <a:lnTo>
                  <a:pt x="253771" y="35333"/>
                </a:lnTo>
                <a:lnTo>
                  <a:pt x="221462" y="2529"/>
                </a:lnTo>
                <a:lnTo>
                  <a:pt x="213140" y="0"/>
                </a:lnTo>
                <a:close/>
              </a:path>
            </a:pathLst>
          </a:custGeom>
          <a:solidFill>
            <a:srgbClr val="7CC61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A64BF9-04C5-894B-F683-F38F05E35F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70293" y="0"/>
            <a:ext cx="8769707" cy="8539282"/>
          </a:xfrm>
          <a:prstGeom prst="rect">
            <a:avLst/>
          </a:prstGeom>
        </p:spPr>
      </p:pic>
      <p:pic>
        <p:nvPicPr>
          <p:cNvPr id="8" name="Picture 7" descr="A green letters on a black background&#10;&#10;Description automatically generated">
            <a:extLst>
              <a:ext uri="{FF2B5EF4-FFF2-40B4-BE49-F238E27FC236}">
                <a16:creationId xmlns:a16="http://schemas.microsoft.com/office/drawing/2014/main" id="{3B032846-29D4-F9E7-BED5-31FA7DE624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414" y="5697523"/>
            <a:ext cx="41529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11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71</Words>
  <Application>Microsoft Macintosh PowerPoint</Application>
  <PresentationFormat>Custom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EC Square Sans Pro Medium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CHEVENIER Geraldine (SANTE-EXT)</cp:lastModifiedBy>
  <cp:revision>46</cp:revision>
  <dcterms:created xsi:type="dcterms:W3CDTF">2023-09-27T08:50:24Z</dcterms:created>
  <dcterms:modified xsi:type="dcterms:W3CDTF">2024-10-09T09:45:03Z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2023-09-27T00:00:00Z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2023-09-27T00:00:00Z</vt:filetime>
  </property>
  <property fmtid="{D5CDD505-2E9C-101B-9397-08002B2CF9AE}" pid="5" name="Producer">
    <vt:lpwstr>Adobe PDF Library 17.0</vt:lpwstr>
  </property>
</Properties>
</file>